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645275" cy="97758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0E2D9-8037-45B2-8B5D-B610FA527E4D}" type="datetimeFigureOut">
              <a:rPr lang="zh-TW" altLang="en-US" smtClean="0"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56E1A-E846-4FEE-A8AC-8561E73CADD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11760" y="126876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800" b="1" dirty="0">
                <a:solidFill>
                  <a:srgbClr val="0000FF"/>
                </a:solidFill>
              </a:rPr>
              <a:t>Chap </a:t>
            </a:r>
            <a:r>
              <a:rPr lang="en-US" altLang="zh-TW" sz="2800" b="1" dirty="0" smtClean="0">
                <a:solidFill>
                  <a:srgbClr val="0000FF"/>
                </a:solidFill>
              </a:rPr>
              <a:t>10:</a:t>
            </a:r>
            <a:endParaRPr lang="en-US" altLang="zh-TW" sz="2800" b="1" dirty="0">
              <a:solidFill>
                <a:srgbClr val="0000FF"/>
              </a:solidFill>
            </a:endParaRPr>
          </a:p>
          <a:p>
            <a:r>
              <a:rPr lang="en-US" altLang="zh-TW" sz="2800" b="1" dirty="0" smtClean="0">
                <a:solidFill>
                  <a:srgbClr val="0000FF"/>
                </a:solidFill>
              </a:rPr>
              <a:t>Introduction to VHDL</a:t>
            </a:r>
            <a:endParaRPr lang="zh-TW" alt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620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4"/>
            <a:ext cx="76200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916832"/>
            <a:ext cx="7620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827584" y="188640"/>
            <a:ext cx="2050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i="1" dirty="0"/>
              <a:t>Study Guide, No. 1c</a:t>
            </a:r>
            <a:endParaRPr lang="zh-TW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1987200" y="2996952"/>
            <a:ext cx="5393111" cy="1500361"/>
            <a:chOff x="772583" y="3152775"/>
            <a:chExt cx="7621417" cy="2748508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2583" y="3152775"/>
              <a:ext cx="7620000" cy="552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74000" y="3645024"/>
              <a:ext cx="7620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74000" y="4437112"/>
              <a:ext cx="7620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74000" y="5301208"/>
              <a:ext cx="7620000" cy="600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87624" y="548680"/>
            <a:ext cx="1677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</a:rPr>
              <a:t>Gate Circuit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899592" y="1556792"/>
            <a:ext cx="7620000" cy="860673"/>
            <a:chOff x="899592" y="1844824"/>
            <a:chExt cx="7620000" cy="86067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99592" y="1844824"/>
              <a:ext cx="7620000" cy="495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99592" y="2276872"/>
              <a:ext cx="7620000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矩形 4"/>
          <p:cNvSpPr/>
          <p:nvPr/>
        </p:nvSpPr>
        <p:spPr>
          <a:xfrm>
            <a:off x="1115616" y="2924944"/>
            <a:ext cx="3123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</a:rPr>
              <a:t>Inverter with Feedback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573016"/>
            <a:ext cx="7620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789040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4581128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5373216"/>
            <a:ext cx="7620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47667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</a:rPr>
              <a:t>Three Gates with a Common</a:t>
            </a:r>
          </a:p>
          <a:p>
            <a:r>
              <a:rPr lang="en-US" altLang="zh-TW" sz="2400" b="1" dirty="0">
                <a:solidFill>
                  <a:srgbClr val="0000FF"/>
                </a:solidFill>
              </a:rPr>
              <a:t>Input and Different Delays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7620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132856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924944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717032"/>
            <a:ext cx="7620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44824"/>
            <a:ext cx="7620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060848"/>
            <a:ext cx="7620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924944"/>
            <a:ext cx="7620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717032"/>
            <a:ext cx="76200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4581128"/>
            <a:ext cx="76200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5445224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1259632" y="548680"/>
            <a:ext cx="2653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</a:rPr>
              <a:t>Array of AND Gates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43608" y="476672"/>
            <a:ext cx="2505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</a:rPr>
              <a:t>2-to-1 Multiplexer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7620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988840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780928"/>
            <a:ext cx="7620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971600" y="3140968"/>
            <a:ext cx="3208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</a:rPr>
              <a:t>Cascaded 2-to-1 </a:t>
            </a:r>
            <a:r>
              <a:rPr lang="en-US" altLang="zh-TW" sz="2400" b="1" dirty="0" err="1">
                <a:solidFill>
                  <a:srgbClr val="0000FF"/>
                </a:solidFill>
              </a:rPr>
              <a:t>MUXes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149080"/>
            <a:ext cx="76200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869160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5661248"/>
            <a:ext cx="7620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332656"/>
            <a:ext cx="2505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</a:rPr>
              <a:t>4-to-1 Multiplexer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7620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276872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068960"/>
            <a:ext cx="7620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3861048"/>
            <a:ext cx="7620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4293096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7544" y="5085184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7544" y="5877272"/>
            <a:ext cx="76200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395536" y="3501008"/>
            <a:ext cx="3995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</a:rPr>
              <a:t>VHDL Module with Two Gates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476672"/>
            <a:ext cx="329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</a:rPr>
              <a:t>VHDL Program Structure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04864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996952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789040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45</Words>
  <Application>Microsoft Office PowerPoint</Application>
  <PresentationFormat>如螢幕大小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Company>CGUEE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wen piao lin</dc:creator>
  <cp:lastModifiedBy>wen piao lin</cp:lastModifiedBy>
  <cp:revision>4</cp:revision>
  <dcterms:created xsi:type="dcterms:W3CDTF">2012-09-21T03:12:43Z</dcterms:created>
  <dcterms:modified xsi:type="dcterms:W3CDTF">2012-09-21T03:38:59Z</dcterms:modified>
</cp:coreProperties>
</file>